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07DDA3-3198-49D2-9FAA-E976C8FE3486}" v="45" dt="2025-04-30T00:18:32.6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3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asree Bodduluri" userId="fde781deb7f1f71a" providerId="LiveId" clId="{0607DDA3-3198-49D2-9FAA-E976C8FE3486}"/>
    <pc:docChg chg="undo custSel addSld delSld modSld">
      <pc:chgData name="yashasree Bodduluri" userId="fde781deb7f1f71a" providerId="LiveId" clId="{0607DDA3-3198-49D2-9FAA-E976C8FE3486}" dt="2025-04-30T00:18:39.604" v="374" actId="1076"/>
      <pc:docMkLst>
        <pc:docMk/>
      </pc:docMkLst>
      <pc:sldChg chg="delSp modSp mod modTransition delAnim modNotesTx">
        <pc:chgData name="yashasree Bodduluri" userId="fde781deb7f1f71a" providerId="LiveId" clId="{0607DDA3-3198-49D2-9FAA-E976C8FE3486}" dt="2025-04-30T00:05:49.414" v="367" actId="1076"/>
        <pc:sldMkLst>
          <pc:docMk/>
          <pc:sldMk cId="0" sldId="256"/>
        </pc:sldMkLst>
        <pc:spChg chg="mod">
          <ac:chgData name="yashasree Bodduluri" userId="fde781deb7f1f71a" providerId="LiveId" clId="{0607DDA3-3198-49D2-9FAA-E976C8FE3486}" dt="2025-04-29T22:43:25.188" v="102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yashasree Bodduluri" userId="fde781deb7f1f71a" providerId="LiveId" clId="{0607DDA3-3198-49D2-9FAA-E976C8FE3486}" dt="2025-04-29T22:43:04.048" v="101" actId="14100"/>
          <ac:spMkLst>
            <pc:docMk/>
            <pc:sldMk cId="0" sldId="256"/>
            <ac:spMk id="3" creationId="{00000000-0000-0000-0000-000000000000}"/>
          </ac:spMkLst>
        </pc:spChg>
        <pc:picChg chg="mod">
          <ac:chgData name="yashasree Bodduluri" userId="fde781deb7f1f71a" providerId="LiveId" clId="{0607DDA3-3198-49D2-9FAA-E976C8FE3486}" dt="2025-04-30T00:05:49.414" v="367" actId="1076"/>
          <ac:picMkLst>
            <pc:docMk/>
            <pc:sldMk cId="0" sldId="256"/>
            <ac:picMk id="4" creationId="{868F0D8D-C2F0-DCCD-E680-1EE28F364FB4}"/>
          </ac:picMkLst>
        </pc:picChg>
        <pc:picChg chg="del">
          <ac:chgData name="yashasree Bodduluri" userId="fde781deb7f1f71a" providerId="LiveId" clId="{0607DDA3-3198-49D2-9FAA-E976C8FE3486}" dt="2025-04-29T23:58:21.578" v="366" actId="478"/>
          <ac:picMkLst>
            <pc:docMk/>
            <pc:sldMk cId="0" sldId="256"/>
            <ac:picMk id="4" creationId="{E5411C6A-B1E1-BC0F-673E-8C5D99BE730A}"/>
          </ac:picMkLst>
        </pc:picChg>
      </pc:sldChg>
      <pc:sldChg chg="addSp modSp mod modTransition modNotesTx">
        <pc:chgData name="yashasree Bodduluri" userId="fde781deb7f1f71a" providerId="LiveId" clId="{0607DDA3-3198-49D2-9FAA-E976C8FE3486}" dt="2025-04-30T00:07:42.488" v="368" actId="1076"/>
        <pc:sldMkLst>
          <pc:docMk/>
          <pc:sldMk cId="0" sldId="257"/>
        </pc:sldMkLst>
        <pc:spChg chg="mod">
          <ac:chgData name="yashasree Bodduluri" userId="fde781deb7f1f71a" providerId="LiveId" clId="{0607DDA3-3198-49D2-9FAA-E976C8FE3486}" dt="2025-04-29T23:50:04.866" v="364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yashasree Bodduluri" userId="fde781deb7f1f71a" providerId="LiveId" clId="{0607DDA3-3198-49D2-9FAA-E976C8FE3486}" dt="2025-04-29T23:19:45.153" v="344" actId="368"/>
          <ac:spMkLst>
            <pc:docMk/>
            <pc:sldMk cId="0" sldId="257"/>
            <ac:spMk id="3" creationId="{00000000-0000-0000-0000-000000000000}"/>
          </ac:spMkLst>
        </pc:spChg>
        <pc:spChg chg="add mod">
          <ac:chgData name="yashasree Bodduluri" userId="fde781deb7f1f71a" providerId="LiveId" clId="{0607DDA3-3198-49D2-9FAA-E976C8FE3486}" dt="2025-04-29T22:49:48.928" v="125" actId="20577"/>
          <ac:spMkLst>
            <pc:docMk/>
            <pc:sldMk cId="0" sldId="257"/>
            <ac:spMk id="4" creationId="{8CD1CFDE-FE0E-A794-90EA-41D0F60B2B0B}"/>
          </ac:spMkLst>
        </pc:spChg>
        <pc:picChg chg="mod">
          <ac:chgData name="yashasree Bodduluri" userId="fde781deb7f1f71a" providerId="LiveId" clId="{0607DDA3-3198-49D2-9FAA-E976C8FE3486}" dt="2025-04-30T00:07:42.488" v="368" actId="1076"/>
          <ac:picMkLst>
            <pc:docMk/>
            <pc:sldMk cId="0" sldId="257"/>
            <ac:picMk id="5" creationId="{EF94EBD6-3368-6F42-EA8F-242F6385687E}"/>
          </ac:picMkLst>
        </pc:picChg>
      </pc:sldChg>
      <pc:sldChg chg="addSp delSp modSp mod modTransition modNotesTx">
        <pc:chgData name="yashasree Bodduluri" userId="fde781deb7f1f71a" providerId="LiveId" clId="{0607DDA3-3198-49D2-9FAA-E976C8FE3486}" dt="2025-04-30T00:08:56.040" v="369" actId="1076"/>
        <pc:sldMkLst>
          <pc:docMk/>
          <pc:sldMk cId="0" sldId="258"/>
        </pc:sldMkLst>
        <pc:spChg chg="mod">
          <ac:chgData name="yashasree Bodduluri" userId="fde781deb7f1f71a" providerId="LiveId" clId="{0607DDA3-3198-49D2-9FAA-E976C8FE3486}" dt="2025-04-29T22:41:24.041" v="50"/>
          <ac:spMkLst>
            <pc:docMk/>
            <pc:sldMk cId="0" sldId="258"/>
            <ac:spMk id="2" creationId="{00000000-0000-0000-0000-000000000000}"/>
          </ac:spMkLst>
        </pc:spChg>
        <pc:spChg chg="del mod">
          <ac:chgData name="yashasree Bodduluri" userId="fde781deb7f1f71a" providerId="LiveId" clId="{0607DDA3-3198-49D2-9FAA-E976C8FE3486}" dt="2025-04-29T22:50:10.309" v="130"/>
          <ac:spMkLst>
            <pc:docMk/>
            <pc:sldMk cId="0" sldId="258"/>
            <ac:spMk id="3" creationId="{00000000-0000-0000-0000-000000000000}"/>
          </ac:spMkLst>
        </pc:spChg>
        <pc:spChg chg="add mod">
          <ac:chgData name="yashasree Bodduluri" userId="fde781deb7f1f71a" providerId="LiveId" clId="{0607DDA3-3198-49D2-9FAA-E976C8FE3486}" dt="2025-04-29T23:20:17.821" v="347" actId="20577"/>
          <ac:spMkLst>
            <pc:docMk/>
            <pc:sldMk cId="0" sldId="258"/>
            <ac:spMk id="4" creationId="{67787B4E-3363-67EA-62E6-F16FA1CB1D71}"/>
          </ac:spMkLst>
        </pc:spChg>
        <pc:picChg chg="mod">
          <ac:chgData name="yashasree Bodduluri" userId="fde781deb7f1f71a" providerId="LiveId" clId="{0607DDA3-3198-49D2-9FAA-E976C8FE3486}" dt="2025-04-30T00:08:56.040" v="369" actId="1076"/>
          <ac:picMkLst>
            <pc:docMk/>
            <pc:sldMk cId="0" sldId="258"/>
            <ac:picMk id="3" creationId="{803ED891-D8BF-FAA5-E61A-F54F2540D743}"/>
          </ac:picMkLst>
        </pc:picChg>
      </pc:sldChg>
      <pc:sldChg chg="addSp delSp modSp mod modTransition modNotesTx">
        <pc:chgData name="yashasree Bodduluri" userId="fde781deb7f1f71a" providerId="LiveId" clId="{0607DDA3-3198-49D2-9FAA-E976C8FE3486}" dt="2025-04-30T00:10:43.080" v="370" actId="1076"/>
        <pc:sldMkLst>
          <pc:docMk/>
          <pc:sldMk cId="0" sldId="259"/>
        </pc:sldMkLst>
        <pc:spChg chg="mod">
          <ac:chgData name="yashasree Bodduluri" userId="fde781deb7f1f71a" providerId="LiveId" clId="{0607DDA3-3198-49D2-9FAA-E976C8FE3486}" dt="2025-04-29T22:51:16.018" v="161" actId="20577"/>
          <ac:spMkLst>
            <pc:docMk/>
            <pc:sldMk cId="0" sldId="259"/>
            <ac:spMk id="2" creationId="{00000000-0000-0000-0000-000000000000}"/>
          </ac:spMkLst>
        </pc:spChg>
        <pc:spChg chg="del mod">
          <ac:chgData name="yashasree Bodduluri" userId="fde781deb7f1f71a" providerId="LiveId" clId="{0607DDA3-3198-49D2-9FAA-E976C8FE3486}" dt="2025-04-29T22:50:36.966" v="133"/>
          <ac:spMkLst>
            <pc:docMk/>
            <pc:sldMk cId="0" sldId="259"/>
            <ac:spMk id="3" creationId="{00000000-0000-0000-0000-000000000000}"/>
          </ac:spMkLst>
        </pc:spChg>
        <pc:spChg chg="add mod">
          <ac:chgData name="yashasree Bodduluri" userId="fde781deb7f1f71a" providerId="LiveId" clId="{0607DDA3-3198-49D2-9FAA-E976C8FE3486}" dt="2025-04-29T23:15:09.705" v="304" actId="12"/>
          <ac:spMkLst>
            <pc:docMk/>
            <pc:sldMk cId="0" sldId="259"/>
            <ac:spMk id="4" creationId="{E031A4FD-8AAB-9DDA-9BA9-70AE3427707A}"/>
          </ac:spMkLst>
        </pc:spChg>
        <pc:spChg chg="add del mod">
          <ac:chgData name="yashasree Bodduluri" userId="fde781deb7f1f71a" providerId="LiveId" clId="{0607DDA3-3198-49D2-9FAA-E976C8FE3486}" dt="2025-04-29T22:51:43.835" v="165" actId="478"/>
          <ac:spMkLst>
            <pc:docMk/>
            <pc:sldMk cId="0" sldId="259"/>
            <ac:spMk id="5" creationId="{C5E0A8F3-68BE-90A3-F5AF-F200A5308EBE}"/>
          </ac:spMkLst>
        </pc:spChg>
        <pc:picChg chg="mod">
          <ac:chgData name="yashasree Bodduluri" userId="fde781deb7f1f71a" providerId="LiveId" clId="{0607DDA3-3198-49D2-9FAA-E976C8FE3486}" dt="2025-04-30T00:10:43.080" v="370" actId="1076"/>
          <ac:picMkLst>
            <pc:docMk/>
            <pc:sldMk cId="0" sldId="259"/>
            <ac:picMk id="3" creationId="{4A4DA80F-1754-EB2F-4766-EB56B7EFF0DB}"/>
          </ac:picMkLst>
        </pc:picChg>
      </pc:sldChg>
      <pc:sldChg chg="addSp modSp mod modTransition setBg modNotesTx">
        <pc:chgData name="yashasree Bodduluri" userId="fde781deb7f1f71a" providerId="LiveId" clId="{0607DDA3-3198-49D2-9FAA-E976C8FE3486}" dt="2025-04-30T00:13:57.627" v="371" actId="1076"/>
        <pc:sldMkLst>
          <pc:docMk/>
          <pc:sldMk cId="0" sldId="260"/>
        </pc:sldMkLst>
        <pc:spChg chg="mod">
          <ac:chgData name="yashasree Bodduluri" userId="fde781deb7f1f71a" providerId="LiveId" clId="{0607DDA3-3198-49D2-9FAA-E976C8FE3486}" dt="2025-04-29T23:16:21.557" v="319" actId="26606"/>
          <ac:spMkLst>
            <pc:docMk/>
            <pc:sldMk cId="0" sldId="260"/>
            <ac:spMk id="2" creationId="{00000000-0000-0000-0000-000000000000}"/>
          </ac:spMkLst>
        </pc:spChg>
        <pc:spChg chg="mod">
          <ac:chgData name="yashasree Bodduluri" userId="fde781deb7f1f71a" providerId="LiveId" clId="{0607DDA3-3198-49D2-9FAA-E976C8FE3486}" dt="2025-04-29T23:18:13.459" v="337"/>
          <ac:spMkLst>
            <pc:docMk/>
            <pc:sldMk cId="0" sldId="260"/>
            <ac:spMk id="3" creationId="{00000000-0000-0000-0000-000000000000}"/>
          </ac:spMkLst>
        </pc:spChg>
        <pc:picChg chg="mod">
          <ac:chgData name="yashasree Bodduluri" userId="fde781deb7f1f71a" providerId="LiveId" clId="{0607DDA3-3198-49D2-9FAA-E976C8FE3486}" dt="2025-04-30T00:13:57.627" v="371" actId="1076"/>
          <ac:picMkLst>
            <pc:docMk/>
            <pc:sldMk cId="0" sldId="260"/>
            <ac:picMk id="4" creationId="{4AB4A889-7ABA-AA9F-0807-ED3CA4199D76}"/>
          </ac:picMkLst>
        </pc:picChg>
        <pc:picChg chg="add mod">
          <ac:chgData name="yashasree Bodduluri" userId="fde781deb7f1f71a" providerId="LiveId" clId="{0607DDA3-3198-49D2-9FAA-E976C8FE3486}" dt="2025-04-29T23:16:21.557" v="319" actId="26606"/>
          <ac:picMkLst>
            <pc:docMk/>
            <pc:sldMk cId="0" sldId="260"/>
            <ac:picMk id="4098" creationId="{F76FE306-2E6D-5A01-A1C9-DCB280F182A2}"/>
          </ac:picMkLst>
        </pc:picChg>
      </pc:sldChg>
      <pc:sldChg chg="addSp delSp modSp mod modTransition modNotesTx">
        <pc:chgData name="yashasree Bodduluri" userId="fde781deb7f1f71a" providerId="LiveId" clId="{0607DDA3-3198-49D2-9FAA-E976C8FE3486}" dt="2025-04-30T00:15:11.185" v="372" actId="1076"/>
        <pc:sldMkLst>
          <pc:docMk/>
          <pc:sldMk cId="0" sldId="261"/>
        </pc:sldMkLst>
        <pc:spChg chg="mod">
          <ac:chgData name="yashasree Bodduluri" userId="fde781deb7f1f71a" providerId="LiveId" clId="{0607DDA3-3198-49D2-9FAA-E976C8FE3486}" dt="2025-04-29T23:04:32.499" v="179"/>
          <ac:spMkLst>
            <pc:docMk/>
            <pc:sldMk cId="0" sldId="261"/>
            <ac:spMk id="2" creationId="{00000000-0000-0000-0000-000000000000}"/>
          </ac:spMkLst>
        </pc:spChg>
        <pc:spChg chg="del mod">
          <ac:chgData name="yashasree Bodduluri" userId="fde781deb7f1f71a" providerId="LiveId" clId="{0607DDA3-3198-49D2-9FAA-E976C8FE3486}" dt="2025-04-29T23:05:14.229" v="181" actId="22"/>
          <ac:spMkLst>
            <pc:docMk/>
            <pc:sldMk cId="0" sldId="261"/>
            <ac:spMk id="3" creationId="{00000000-0000-0000-0000-000000000000}"/>
          </ac:spMkLst>
        </pc:spChg>
        <pc:picChg chg="mod">
          <ac:chgData name="yashasree Bodduluri" userId="fde781deb7f1f71a" providerId="LiveId" clId="{0607DDA3-3198-49D2-9FAA-E976C8FE3486}" dt="2025-04-30T00:15:11.185" v="372" actId="1076"/>
          <ac:picMkLst>
            <pc:docMk/>
            <pc:sldMk cId="0" sldId="261"/>
            <ac:picMk id="3" creationId="{220E9CE8-8EFE-7290-7AAB-25557DE02EA3}"/>
          </ac:picMkLst>
        </pc:picChg>
        <pc:picChg chg="add mod ord modCrop">
          <ac:chgData name="yashasree Bodduluri" userId="fde781deb7f1f71a" providerId="LiveId" clId="{0607DDA3-3198-49D2-9FAA-E976C8FE3486}" dt="2025-04-29T23:05:45.852" v="190" actId="14100"/>
          <ac:picMkLst>
            <pc:docMk/>
            <pc:sldMk cId="0" sldId="261"/>
            <ac:picMk id="5" creationId="{6280B3B2-87ED-FF9B-A385-262C4E0AAEA3}"/>
          </ac:picMkLst>
        </pc:picChg>
      </pc:sldChg>
      <pc:sldChg chg="modSp mod modTransition modNotesTx">
        <pc:chgData name="yashasree Bodduluri" userId="fde781deb7f1f71a" providerId="LiveId" clId="{0607DDA3-3198-49D2-9FAA-E976C8FE3486}" dt="2025-04-30T00:16:39.345" v="373" actId="1076"/>
        <pc:sldMkLst>
          <pc:docMk/>
          <pc:sldMk cId="0" sldId="262"/>
        </pc:sldMkLst>
        <pc:spChg chg="mod">
          <ac:chgData name="yashasree Bodduluri" userId="fde781deb7f1f71a" providerId="LiveId" clId="{0607DDA3-3198-49D2-9FAA-E976C8FE3486}" dt="2025-04-29T23:06:16.226" v="191"/>
          <ac:spMkLst>
            <pc:docMk/>
            <pc:sldMk cId="0" sldId="262"/>
            <ac:spMk id="2" creationId="{00000000-0000-0000-0000-000000000000}"/>
          </ac:spMkLst>
        </pc:spChg>
        <pc:spChg chg="mod">
          <ac:chgData name="yashasree Bodduluri" userId="fde781deb7f1f71a" providerId="LiveId" clId="{0607DDA3-3198-49D2-9FAA-E976C8FE3486}" dt="2025-04-29T23:06:33.365" v="194" actId="5793"/>
          <ac:spMkLst>
            <pc:docMk/>
            <pc:sldMk cId="0" sldId="262"/>
            <ac:spMk id="3" creationId="{00000000-0000-0000-0000-000000000000}"/>
          </ac:spMkLst>
        </pc:spChg>
        <pc:picChg chg="mod">
          <ac:chgData name="yashasree Bodduluri" userId="fde781deb7f1f71a" providerId="LiveId" clId="{0607DDA3-3198-49D2-9FAA-E976C8FE3486}" dt="2025-04-30T00:16:39.345" v="373" actId="1076"/>
          <ac:picMkLst>
            <pc:docMk/>
            <pc:sldMk cId="0" sldId="262"/>
            <ac:picMk id="4" creationId="{E1CB618F-BADA-3B5D-FF3E-46C6618B55AF}"/>
          </ac:picMkLst>
        </pc:picChg>
      </pc:sldChg>
      <pc:sldChg chg="addSp delSp modSp del mod modNotesTx">
        <pc:chgData name="yashasree Bodduluri" userId="fde781deb7f1f71a" providerId="LiveId" clId="{0607DDA3-3198-49D2-9FAA-E976C8FE3486}" dt="2025-04-29T23:11:00.193" v="243" actId="2696"/>
        <pc:sldMkLst>
          <pc:docMk/>
          <pc:sldMk cId="0" sldId="263"/>
        </pc:sldMkLst>
        <pc:spChg chg="mod">
          <ac:chgData name="yashasree Bodduluri" userId="fde781deb7f1f71a" providerId="LiveId" clId="{0607DDA3-3198-49D2-9FAA-E976C8FE3486}" dt="2025-04-29T23:10:29.021" v="240" actId="20577"/>
          <ac:spMkLst>
            <pc:docMk/>
            <pc:sldMk cId="0" sldId="263"/>
            <ac:spMk id="2" creationId="{00000000-0000-0000-0000-000000000000}"/>
          </ac:spMkLst>
        </pc:spChg>
        <pc:spChg chg="del mod">
          <ac:chgData name="yashasree Bodduluri" userId="fde781deb7f1f71a" providerId="LiveId" clId="{0607DDA3-3198-49D2-9FAA-E976C8FE3486}" dt="2025-04-29T23:07:35.505" v="197"/>
          <ac:spMkLst>
            <pc:docMk/>
            <pc:sldMk cId="0" sldId="263"/>
            <ac:spMk id="3" creationId="{00000000-0000-0000-0000-000000000000}"/>
          </ac:spMkLst>
        </pc:spChg>
        <pc:spChg chg="add del mod">
          <ac:chgData name="yashasree Bodduluri" userId="fde781deb7f1f71a" providerId="LiveId" clId="{0607DDA3-3198-49D2-9FAA-E976C8FE3486}" dt="2025-04-29T23:10:49.892" v="242"/>
          <ac:spMkLst>
            <pc:docMk/>
            <pc:sldMk cId="0" sldId="263"/>
            <ac:spMk id="4" creationId="{D29A568B-AACC-0B37-E11C-704805EE3186}"/>
          </ac:spMkLst>
        </pc:spChg>
        <pc:spChg chg="add mod">
          <ac:chgData name="yashasree Bodduluri" userId="fde781deb7f1f71a" providerId="LiveId" clId="{0607DDA3-3198-49D2-9FAA-E976C8FE3486}" dt="2025-04-29T23:10:49.892" v="242"/>
          <ac:spMkLst>
            <pc:docMk/>
            <pc:sldMk cId="0" sldId="263"/>
            <ac:spMk id="5" creationId="{7CBC4437-B174-F262-CB70-ADC160CE1419}"/>
          </ac:spMkLst>
        </pc:spChg>
      </pc:sldChg>
      <pc:sldChg chg="addSp delSp modSp new mod modTransition">
        <pc:chgData name="yashasree Bodduluri" userId="fde781deb7f1f71a" providerId="LiveId" clId="{0607DDA3-3198-49D2-9FAA-E976C8FE3486}" dt="2025-04-30T00:18:39.604" v="374" actId="1076"/>
        <pc:sldMkLst>
          <pc:docMk/>
          <pc:sldMk cId="917660876" sldId="263"/>
        </pc:sldMkLst>
        <pc:spChg chg="mod">
          <ac:chgData name="yashasree Bodduluri" userId="fde781deb7f1f71a" providerId="LiveId" clId="{0607DDA3-3198-49D2-9FAA-E976C8FE3486}" dt="2025-04-29T23:11:10.539" v="255" actId="20577"/>
          <ac:spMkLst>
            <pc:docMk/>
            <pc:sldMk cId="917660876" sldId="263"/>
            <ac:spMk id="2" creationId="{B7CFA35E-189A-CDFC-9AE2-CCEA3D99E7DF}"/>
          </ac:spMkLst>
        </pc:spChg>
        <pc:spChg chg="del">
          <ac:chgData name="yashasree Bodduluri" userId="fde781deb7f1f71a" providerId="LiveId" clId="{0607DDA3-3198-49D2-9FAA-E976C8FE3486}" dt="2025-04-29T23:11:05.004" v="245"/>
          <ac:spMkLst>
            <pc:docMk/>
            <pc:sldMk cId="917660876" sldId="263"/>
            <ac:spMk id="3" creationId="{7352379A-7EE0-5D96-2EA5-9E91F6E94C76}"/>
          </ac:spMkLst>
        </pc:spChg>
        <pc:spChg chg="add mod">
          <ac:chgData name="yashasree Bodduluri" userId="fde781deb7f1f71a" providerId="LiveId" clId="{0607DDA3-3198-49D2-9FAA-E976C8FE3486}" dt="2025-04-29T23:20:00.678" v="346" actId="368"/>
          <ac:spMkLst>
            <pc:docMk/>
            <pc:sldMk cId="917660876" sldId="263"/>
            <ac:spMk id="4" creationId="{B4A0D485-CB5D-B014-B629-C22D2B0541A2}"/>
          </ac:spMkLst>
        </pc:spChg>
        <pc:picChg chg="mod">
          <ac:chgData name="yashasree Bodduluri" userId="fde781deb7f1f71a" providerId="LiveId" clId="{0607DDA3-3198-49D2-9FAA-E976C8FE3486}" dt="2025-04-30T00:18:39.604" v="374" actId="1076"/>
          <ac:picMkLst>
            <pc:docMk/>
            <pc:sldMk cId="917660876" sldId="263"/>
            <ac:picMk id="3" creationId="{42D7ADC0-DB94-725A-4A57-716D4FC60445}"/>
          </ac:picMkLst>
        </pc:picChg>
      </pc:sldChg>
      <pc:sldChg chg="modSp new del mod">
        <pc:chgData name="yashasree Bodduluri" userId="fde781deb7f1f71a" providerId="LiveId" clId="{0607DDA3-3198-49D2-9FAA-E976C8FE3486}" dt="2025-04-29T23:11:56.218" v="278" actId="2696"/>
        <pc:sldMkLst>
          <pc:docMk/>
          <pc:sldMk cId="3524184881" sldId="264"/>
        </pc:sldMkLst>
        <pc:spChg chg="mod">
          <ac:chgData name="yashasree Bodduluri" userId="fde781deb7f1f71a" providerId="LiveId" clId="{0607DDA3-3198-49D2-9FAA-E976C8FE3486}" dt="2025-04-29T23:11:45.279" v="277" actId="20577"/>
          <ac:spMkLst>
            <pc:docMk/>
            <pc:sldMk cId="3524184881" sldId="264"/>
            <ac:spMk id="2" creationId="{301AD461-1EB0-6E4E-E973-4E291FA7230A}"/>
          </ac:spMkLst>
        </pc:spChg>
      </pc:sldChg>
    </pc:docChg>
  </pc:docChgLst>
</pc:chgInfo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0288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80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7" y="4377485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7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8" y="6181344"/>
            <a:ext cx="533727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800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27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8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2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32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42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8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6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84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6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6" y="3682941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65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77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7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96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64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698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6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7" y="2060898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38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7" y="2786027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898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7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4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2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6" y="596018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7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0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8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49" y="6181344"/>
            <a:ext cx="718502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4"/>
            <a:ext cx="37053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2" y="6181344"/>
            <a:ext cx="305186" cy="32925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2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8" y="6178260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04/29/2025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7" y="6178260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2" y="617826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268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18" y="2068025"/>
            <a:ext cx="9066882" cy="2721950"/>
          </a:xfrm>
        </p:spPr>
        <p:txBody>
          <a:bodyPr>
            <a:normAutofit/>
          </a:bodyPr>
          <a:lstStyle/>
          <a:p>
            <a:pPr algn="ctr"/>
            <a:r>
              <a:rPr sz="3200" dirty="0"/>
              <a:t>Deep Learning for Histopathological Image Classification</a:t>
            </a:r>
            <a:br>
              <a:rPr lang="en-IN" sz="3200" dirty="0"/>
            </a:br>
            <a:br>
              <a:rPr lang="en-IN" sz="3200" dirty="0"/>
            </a:br>
            <a:r>
              <a:rPr lang="en-IN" sz="2000" dirty="0"/>
              <a:t>Using PathMNIST and ResNet18</a:t>
            </a:r>
            <a:br>
              <a:rPr lang="en-IN" sz="2000" dirty="0"/>
            </a:br>
            <a:endParaRPr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5714" y="5827923"/>
            <a:ext cx="2633033" cy="793998"/>
          </a:xfrm>
        </p:spPr>
        <p:txBody>
          <a:bodyPr>
            <a:normAutofit fontScale="47500" lnSpcReduction="20000"/>
          </a:bodyPr>
          <a:lstStyle/>
          <a:p>
            <a:endParaRPr lang="en-IN" dirty="0"/>
          </a:p>
          <a:p>
            <a:endParaRPr lang="en-US" dirty="0"/>
          </a:p>
          <a:p>
            <a:pPr marL="0" indent="0">
              <a:buNone/>
            </a:pPr>
            <a:r>
              <a:rPr lang="en-US" sz="2900" dirty="0"/>
              <a:t>BY YASHASREE BODDULURI</a:t>
            </a:r>
          </a:p>
          <a:p>
            <a:endParaRPr lang="en-US" dirty="0"/>
          </a:p>
        </p:txBody>
      </p:sp>
      <p:pic>
        <p:nvPicPr>
          <p:cNvPr id="4" name="Slide 1 ">
            <a:hlinkClick r:id="" action="ppaction://media"/>
            <a:extLst>
              <a:ext uri="{FF2B5EF4-FFF2-40B4-BE49-F238E27FC236}">
                <a16:creationId xmlns:a16="http://schemas.microsoft.com/office/drawing/2014/main" id="{868F0D8D-C2F0-DCCD-E680-1EE28F364F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421523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69"/>
    </mc:Choice>
    <mc:Fallback>
      <p:transition spd="slow" advTm="1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and Dataset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348" y="2060898"/>
            <a:ext cx="7511472" cy="2973810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Histopathology is important in diagnosing cancer.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Manual analysis is slow and error-prone.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We use the PathMNIST dataset from MedMNIST (9 tissue classes, over 100,000 images. 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D1CFDE-FE0E-A794-90EA-41D0F60B2B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4176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pic>
        <p:nvPicPr>
          <p:cNvPr id="5" name="Slide 2">
            <a:hlinkClick r:id="" action="ppaction://media"/>
            <a:extLst>
              <a:ext uri="{FF2B5EF4-FFF2-40B4-BE49-F238E27FC236}">
                <a16:creationId xmlns:a16="http://schemas.microsoft.com/office/drawing/2014/main" id="{EF94EBD6-3368-6F42-EA8F-242F63856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6620" y="5867614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60"/>
    </mc:Choice>
    <mc:Fallback>
      <p:transition spd="slow" advTm="34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Deep Learning Techniques Used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7787B4E-3363-67EA-62E6-F16FA1CB1D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15975" y="2714170"/>
            <a:ext cx="525175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Used a resnet18 pretrained on image net.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Applied data augmentation (flipping, rotation).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Used dropout to prevent overfitting.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Converted one-hot labels to class indices.</a:t>
            </a:r>
          </a:p>
        </p:txBody>
      </p:sp>
      <p:pic>
        <p:nvPicPr>
          <p:cNvPr id="3" name="Slide 3">
            <a:hlinkClick r:id="" action="ppaction://media"/>
            <a:extLst>
              <a:ext uri="{FF2B5EF4-FFF2-40B4-BE49-F238E27FC236}">
                <a16:creationId xmlns:a16="http://schemas.microsoft.com/office/drawing/2014/main" id="{803ED891-D8BF-FAA5-E61A-F54F2540D7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6620" y="5903708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74"/>
    </mc:Choice>
    <mc:Fallback>
      <p:transition spd="slow" advTm="24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Injecting Label Noise And Model Architecture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031A4FD-8AAB-9DDA-9BA9-70AE342770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15975" y="2631265"/>
            <a:ext cx="6167073" cy="236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I randomly flipped 5% of training labels each batch. </a:t>
            </a:r>
          </a:p>
          <a:p>
            <a:r>
              <a:rPr lang="en-US" dirty="0"/>
              <a:t>This simulates annotation errors seen in real hospitals. </a:t>
            </a:r>
          </a:p>
          <a:p>
            <a:r>
              <a:rPr lang="en-US" dirty="0"/>
              <a:t>Used resnet18 with a modified final layer.</a:t>
            </a:r>
          </a:p>
          <a:p>
            <a:r>
              <a:rPr lang="en-US" dirty="0"/>
              <a:t>Added a dropout layer before the classifier.</a:t>
            </a:r>
          </a:p>
          <a:p>
            <a:r>
              <a:rPr lang="en-US" dirty="0"/>
              <a:t>Used adam optimizer and cross-entropy loss.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Slide 4">
            <a:hlinkClick r:id="" action="ppaction://media"/>
            <a:extLst>
              <a:ext uri="{FF2B5EF4-FFF2-40B4-BE49-F238E27FC236}">
                <a16:creationId xmlns:a16="http://schemas.microsoft.com/office/drawing/2014/main" id="{4A4DA80F-1754-EB2F-4766-EB56B7EFF0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3420" y="5692274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99"/>
    </mc:Choice>
    <mc:Fallback>
      <p:transition spd="slow" advTm="79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394" y="609600"/>
            <a:ext cx="2732755" cy="1905000"/>
          </a:xfrm>
        </p:spPr>
        <p:txBody>
          <a:bodyPr>
            <a:normAutofit/>
          </a:bodyPr>
          <a:lstStyle/>
          <a:p>
            <a:r>
              <a:rPr lang="en-IN" sz="2400"/>
              <a:t>Training vs Validation Graph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394" y="2666999"/>
            <a:ext cx="2732755" cy="3216276"/>
          </a:xfrm>
        </p:spPr>
        <p:txBody>
          <a:bodyPr anchor="t">
            <a:normAutofit/>
          </a:bodyPr>
          <a:lstStyle/>
          <a:p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Show the graph comparing training and validation accuracy.</a:t>
            </a:r>
          </a:p>
          <a:p>
            <a:pPr marL="0" indent="0">
              <a:buNone/>
            </a:pP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Overfitting was evident early without noise.</a:t>
            </a:r>
          </a:p>
          <a:p>
            <a:pPr marL="0" indent="0">
              <a:buNone/>
            </a:pP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Noise flattened the training curve but didn’t hurt validation.</a:t>
            </a:r>
          </a:p>
          <a:p>
            <a:pPr marL="0" indent="0">
              <a:buNone/>
            </a:pP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8" name="Picture 2" descr="A graph with orange and blue lines&#10;&#10;AI-generated content may be incorrect.">
            <a:extLst>
              <a:ext uri="{FF2B5EF4-FFF2-40B4-BE49-F238E27FC236}">
                <a16:creationId xmlns:a16="http://schemas.microsoft.com/office/drawing/2014/main" id="{F76FE306-2E6D-5A01-A1C9-DCB280F18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73245" y="1544144"/>
            <a:ext cx="5187475" cy="3449671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lide 5">
            <a:hlinkClick r:id="" action="ppaction://media"/>
            <a:extLst>
              <a:ext uri="{FF2B5EF4-FFF2-40B4-BE49-F238E27FC236}">
                <a16:creationId xmlns:a16="http://schemas.microsoft.com/office/drawing/2014/main" id="{4AB4A889-7ABA-AA9F-0807-ED3CA4199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54320" y="5883275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95"/>
    </mc:Choice>
    <mc:Fallback>
      <p:transition spd="slow" advTm="44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Visual Predictions</a:t>
            </a:r>
            <a:endParaRPr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80B3B2-87ED-FF9B-A385-262C4E0AA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4597" t="31726" r="47852" b="16891"/>
          <a:stretch/>
        </p:blipFill>
        <p:spPr>
          <a:xfrm>
            <a:off x="1211856" y="1908497"/>
            <a:ext cx="7019734" cy="4266771"/>
          </a:xfrm>
        </p:spPr>
      </p:pic>
      <p:pic>
        <p:nvPicPr>
          <p:cNvPr id="3" name="Slide 6 ">
            <a:hlinkClick r:id="" action="ppaction://media"/>
            <a:extLst>
              <a:ext uri="{FF2B5EF4-FFF2-40B4-BE49-F238E27FC236}">
                <a16:creationId xmlns:a16="http://schemas.microsoft.com/office/drawing/2014/main" id="{220E9CE8-8EFE-7290-7AAB-25557DE02E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66825" y="5960037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87"/>
    </mc:Choice>
    <mc:Fallback>
      <p:transition spd="slow" advTm="24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and Results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Limitations: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Overfitting on clean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Dataset was relatively easy for a strong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Couldn't edit the dataset directly to inject noise.</a:t>
            </a:r>
          </a:p>
          <a:p>
            <a:pPr>
              <a:buNone/>
            </a:pPr>
            <a:r>
              <a:rPr lang="en-US" b="1" dirty="0"/>
              <a:t>Outcomes: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Achieved &gt;90% accuracy even with noisy labels.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Built a robust training pipeline.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Validated model generalization visually and with graphs.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Slide 7">
            <a:hlinkClick r:id="" action="ppaction://media"/>
            <a:extLst>
              <a:ext uri="{FF2B5EF4-FFF2-40B4-BE49-F238E27FC236}">
                <a16:creationId xmlns:a16="http://schemas.microsoft.com/office/drawing/2014/main" id="{E1CB618F-BADA-3B5D-FF3E-46C6618B5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19252" y="569566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62"/>
    </mc:Choice>
    <mc:Fallback>
      <p:transition spd="slow" advTm="65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FA35E-189A-CDFC-9AE2-CCEA3D99E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A0D485-CB5D-B014-B629-C22D2B0541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9827" y="2650319"/>
            <a:ext cx="832982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Successfully trained a resnet18 model to classify histopathology images using PathMNIST.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Simulated real-world conditions by injecting 5% label noise during training.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Achieved strong validation accuracy (~90%) even under noisy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Visualized model predictions and performance to ensure reliability.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Demonstrated the importance of robustness and generalization in medical ai.</a:t>
            </a:r>
          </a:p>
        </p:txBody>
      </p:sp>
      <p:pic>
        <p:nvPicPr>
          <p:cNvPr id="3" name="Slide 8 ">
            <a:hlinkClick r:id="" action="ppaction://media"/>
            <a:extLst>
              <a:ext uri="{FF2B5EF4-FFF2-40B4-BE49-F238E27FC236}">
                <a16:creationId xmlns:a16="http://schemas.microsoft.com/office/drawing/2014/main" id="{42D7ADC0-DB94-725A-4A57-716D4FC604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11388" y="57404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660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72"/>
    </mc:Choice>
    <mc:Fallback>
      <p:transition spd="slow" advTm="41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62</TotalTime>
  <Words>275</Words>
  <Application>Microsoft Office PowerPoint</Application>
  <PresentationFormat>On-screen Show (4:3)</PresentationFormat>
  <Paragraphs>51</Paragraphs>
  <Slides>8</Slides>
  <Notes>7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Deep Learning for Histopathological Image Classification  Using PathMNIST and ResNet18 </vt:lpstr>
      <vt:lpstr>Problem and Dataset</vt:lpstr>
      <vt:lpstr>Deep Learning Techniques Used</vt:lpstr>
      <vt:lpstr>Injecting Label Noise And Model Architecture</vt:lpstr>
      <vt:lpstr>Training vs Validation Graph</vt:lpstr>
      <vt:lpstr>Visual Predictions</vt:lpstr>
      <vt:lpstr>Challenges and Results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yashasree Bodduluri</cp:lastModifiedBy>
  <cp:revision>1</cp:revision>
  <dcterms:created xsi:type="dcterms:W3CDTF">2013-01-27T09:14:16Z</dcterms:created>
  <dcterms:modified xsi:type="dcterms:W3CDTF">2025-04-30T00:18:41Z</dcterms:modified>
  <cp:category/>
</cp:coreProperties>
</file>

<file path=docProps/thumbnail.jpeg>
</file>